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4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5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6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diagrams/_rels/data4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diagrams/_rels/drawing4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0C73F4-2F57-4912-98A6-671F1AA16850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B434A0-6BB2-4C29-88EC-71B91E51EA69}">
      <dgm:prSet custT="1"/>
      <dgm:spPr/>
      <dgm:t>
        <a:bodyPr/>
        <a:lstStyle/>
        <a:p>
          <a:r>
            <a:rPr lang="en-US" sz="5400" b="1" dirty="0">
              <a:latin typeface="Georgia" panose="02040502050405020303" pitchFamily="18" charset="0"/>
            </a:rPr>
            <a:t>COMPANY PROFILE  </a:t>
          </a:r>
          <a:endParaRPr lang="en-US" sz="5400" dirty="0">
            <a:latin typeface="Georgia" panose="02040502050405020303" pitchFamily="18" charset="0"/>
          </a:endParaRPr>
        </a:p>
      </dgm:t>
    </dgm:pt>
    <dgm:pt modelId="{46794628-414D-4D4A-AC31-B9B7334F586C}" type="parTrans" cxnId="{73E5BD36-90AC-491C-B781-073D7753DEEB}">
      <dgm:prSet/>
      <dgm:spPr/>
      <dgm:t>
        <a:bodyPr/>
        <a:lstStyle/>
        <a:p>
          <a:endParaRPr lang="en-US"/>
        </a:p>
      </dgm:t>
    </dgm:pt>
    <dgm:pt modelId="{A8C281A1-0201-49CA-A793-834A74722D78}" type="sibTrans" cxnId="{73E5BD36-90AC-491C-B781-073D7753DEEB}">
      <dgm:prSet/>
      <dgm:spPr/>
      <dgm:t>
        <a:bodyPr/>
        <a:lstStyle/>
        <a:p>
          <a:endParaRPr lang="en-US"/>
        </a:p>
      </dgm:t>
    </dgm:pt>
    <dgm:pt modelId="{48C489B1-0EB6-4D49-BCE1-936F8A22590C}" type="pres">
      <dgm:prSet presAssocID="{FA0C73F4-2F57-4912-98A6-671F1AA16850}" presName="Name0" presStyleCnt="0">
        <dgm:presLayoutVars>
          <dgm:dir/>
          <dgm:resizeHandles val="exact"/>
        </dgm:presLayoutVars>
      </dgm:prSet>
      <dgm:spPr/>
    </dgm:pt>
    <dgm:pt modelId="{DF591F12-6592-4CAF-9260-598E57A9DE7E}" type="pres">
      <dgm:prSet presAssocID="{FA0C73F4-2F57-4912-98A6-671F1AA16850}" presName="fgShape" presStyleLbl="fgShp" presStyleIdx="0" presStyleCnt="1"/>
      <dgm:spPr/>
    </dgm:pt>
    <dgm:pt modelId="{3DC34FC9-0736-446A-910A-447280DEB014}" type="pres">
      <dgm:prSet presAssocID="{FA0C73F4-2F57-4912-98A6-671F1AA16850}" presName="linComp" presStyleCnt="0"/>
      <dgm:spPr/>
    </dgm:pt>
    <dgm:pt modelId="{789150B9-DE99-47F1-89D7-38A0E3D183C9}" type="pres">
      <dgm:prSet presAssocID="{C5B434A0-6BB2-4C29-88EC-71B91E51EA69}" presName="compNode" presStyleCnt="0"/>
      <dgm:spPr/>
    </dgm:pt>
    <dgm:pt modelId="{F956EF40-A265-42F4-80B3-BABF3D12C315}" type="pres">
      <dgm:prSet presAssocID="{C5B434A0-6BB2-4C29-88EC-71B91E51EA69}" presName="bkgdShape" presStyleLbl="node1" presStyleIdx="0" presStyleCnt="1" custLinFactNeighborX="206" custLinFactNeighborY="16469"/>
      <dgm:spPr/>
    </dgm:pt>
    <dgm:pt modelId="{F690F070-F0EE-4969-B188-CFABEDF71375}" type="pres">
      <dgm:prSet presAssocID="{C5B434A0-6BB2-4C29-88EC-71B91E51EA69}" presName="nodeTx" presStyleLbl="node1" presStyleIdx="0" presStyleCnt="1">
        <dgm:presLayoutVars>
          <dgm:bulletEnabled val="1"/>
        </dgm:presLayoutVars>
      </dgm:prSet>
      <dgm:spPr/>
    </dgm:pt>
    <dgm:pt modelId="{80CECB0C-74A5-4CFB-8CDA-6115BDFC454E}" type="pres">
      <dgm:prSet presAssocID="{C5B434A0-6BB2-4C29-88EC-71B91E51EA69}" presName="invisiNode" presStyleLbl="node1" presStyleIdx="0" presStyleCnt="1"/>
      <dgm:spPr/>
    </dgm:pt>
    <dgm:pt modelId="{DC96A71F-E3C6-4F17-9D4E-7BE3C30C23C9}" type="pres">
      <dgm:prSet presAssocID="{C5B434A0-6BB2-4C29-88EC-71B91E51EA69}" presName="imagNode" presStyleLbl="fgImgPlace1" presStyleIdx="0" presStyleCnt="1" custLinFactNeighborX="54209" custLinFactNeighborY="-11434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</dgm:ptLst>
  <dgm:cxnLst>
    <dgm:cxn modelId="{58CC3332-3E10-41A8-9006-A3BC4A0A621D}" type="presOf" srcId="{C5B434A0-6BB2-4C29-88EC-71B91E51EA69}" destId="{F956EF40-A265-42F4-80B3-BABF3D12C315}" srcOrd="0" destOrd="0" presId="urn:microsoft.com/office/officeart/2005/8/layout/hList7"/>
    <dgm:cxn modelId="{73E5BD36-90AC-491C-B781-073D7753DEEB}" srcId="{FA0C73F4-2F57-4912-98A6-671F1AA16850}" destId="{C5B434A0-6BB2-4C29-88EC-71B91E51EA69}" srcOrd="0" destOrd="0" parTransId="{46794628-414D-4D4A-AC31-B9B7334F586C}" sibTransId="{A8C281A1-0201-49CA-A793-834A74722D78}"/>
    <dgm:cxn modelId="{7DB31942-78E5-4DB3-938D-C7B22FE974CD}" type="presOf" srcId="{FA0C73F4-2F57-4912-98A6-671F1AA16850}" destId="{48C489B1-0EB6-4D49-BCE1-936F8A22590C}" srcOrd="0" destOrd="0" presId="urn:microsoft.com/office/officeart/2005/8/layout/hList7"/>
    <dgm:cxn modelId="{A140FEE4-F636-4584-9617-6BDD996ADC23}" type="presOf" srcId="{C5B434A0-6BB2-4C29-88EC-71B91E51EA69}" destId="{F690F070-F0EE-4969-B188-CFABEDF71375}" srcOrd="1" destOrd="0" presId="urn:microsoft.com/office/officeart/2005/8/layout/hList7"/>
    <dgm:cxn modelId="{033C4330-17B7-48E9-B54E-C60917A1E406}" type="presParOf" srcId="{48C489B1-0EB6-4D49-BCE1-936F8A22590C}" destId="{DF591F12-6592-4CAF-9260-598E57A9DE7E}" srcOrd="0" destOrd="0" presId="urn:microsoft.com/office/officeart/2005/8/layout/hList7"/>
    <dgm:cxn modelId="{4B4154F4-823E-422D-8BCD-07C561EB316F}" type="presParOf" srcId="{48C489B1-0EB6-4D49-BCE1-936F8A22590C}" destId="{3DC34FC9-0736-446A-910A-447280DEB014}" srcOrd="1" destOrd="0" presId="urn:microsoft.com/office/officeart/2005/8/layout/hList7"/>
    <dgm:cxn modelId="{A957DC80-3C64-4365-95E9-6D500ED43FF5}" type="presParOf" srcId="{3DC34FC9-0736-446A-910A-447280DEB014}" destId="{789150B9-DE99-47F1-89D7-38A0E3D183C9}" srcOrd="0" destOrd="0" presId="urn:microsoft.com/office/officeart/2005/8/layout/hList7"/>
    <dgm:cxn modelId="{245319BA-A453-4192-83C9-BC5D6FA4A894}" type="presParOf" srcId="{789150B9-DE99-47F1-89D7-38A0E3D183C9}" destId="{F956EF40-A265-42F4-80B3-BABF3D12C315}" srcOrd="0" destOrd="0" presId="urn:microsoft.com/office/officeart/2005/8/layout/hList7"/>
    <dgm:cxn modelId="{29E120F5-4464-4A26-8CA3-9CF95D4DC8A9}" type="presParOf" srcId="{789150B9-DE99-47F1-89D7-38A0E3D183C9}" destId="{F690F070-F0EE-4969-B188-CFABEDF71375}" srcOrd="1" destOrd="0" presId="urn:microsoft.com/office/officeart/2005/8/layout/hList7"/>
    <dgm:cxn modelId="{002D232A-ADAE-4AD9-AB94-67E26E356154}" type="presParOf" srcId="{789150B9-DE99-47F1-89D7-38A0E3D183C9}" destId="{80CECB0C-74A5-4CFB-8CDA-6115BDFC454E}" srcOrd="2" destOrd="0" presId="urn:microsoft.com/office/officeart/2005/8/layout/hList7"/>
    <dgm:cxn modelId="{85048864-C701-44D8-AF84-CFFE2A406EA8}" type="presParOf" srcId="{789150B9-DE99-47F1-89D7-38A0E3D183C9}" destId="{DC96A71F-E3C6-4F17-9D4E-7BE3C30C23C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3202A2-0D28-47A2-8725-D8979EF6BB65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56F43D-7A68-462C-83E5-116FAE74B770}">
      <dgm:prSet custT="1"/>
      <dgm:spPr/>
      <dgm:t>
        <a:bodyPr/>
        <a:lstStyle/>
        <a:p>
          <a:r>
            <a:rPr lang="en-US" sz="6000" b="1" dirty="0">
              <a:latin typeface="Georgia" panose="02040502050405020303" pitchFamily="18" charset="0"/>
            </a:rPr>
            <a:t>OUR SERVICES </a:t>
          </a:r>
          <a:endParaRPr lang="en-US" sz="6000" dirty="0">
            <a:latin typeface="Georgia" panose="02040502050405020303" pitchFamily="18" charset="0"/>
          </a:endParaRPr>
        </a:p>
      </dgm:t>
    </dgm:pt>
    <dgm:pt modelId="{F3B5FC47-F2E7-436B-B4A5-8A2EB3BBC0AA}" type="parTrans" cxnId="{CD93F15D-BEF4-4DCF-8602-64C528DAB711}">
      <dgm:prSet/>
      <dgm:spPr/>
      <dgm:t>
        <a:bodyPr/>
        <a:lstStyle/>
        <a:p>
          <a:endParaRPr lang="en-US"/>
        </a:p>
      </dgm:t>
    </dgm:pt>
    <dgm:pt modelId="{B9CCC298-BCFE-4F67-B258-BB4D518F00B6}" type="sibTrans" cxnId="{CD93F15D-BEF4-4DCF-8602-64C528DAB711}">
      <dgm:prSet/>
      <dgm:spPr/>
      <dgm:t>
        <a:bodyPr/>
        <a:lstStyle/>
        <a:p>
          <a:endParaRPr lang="en-US"/>
        </a:p>
      </dgm:t>
    </dgm:pt>
    <dgm:pt modelId="{985835F4-09D7-44EC-AD33-1597802FF3D9}" type="pres">
      <dgm:prSet presAssocID="{8E3202A2-0D28-47A2-8725-D8979EF6BB65}" presName="cycle" presStyleCnt="0">
        <dgm:presLayoutVars>
          <dgm:dir/>
          <dgm:resizeHandles val="exact"/>
        </dgm:presLayoutVars>
      </dgm:prSet>
      <dgm:spPr/>
    </dgm:pt>
    <dgm:pt modelId="{6C987CA0-B015-4087-BB93-87EEFEC9A12A}" type="pres">
      <dgm:prSet presAssocID="{F056F43D-7A68-462C-83E5-116FAE74B770}" presName="node" presStyleLbl="node1" presStyleIdx="0" presStyleCnt="1" custScaleX="289691" custScaleY="100041" custRadScaleRad="113225" custRadScaleInc="29">
        <dgm:presLayoutVars>
          <dgm:bulletEnabled val="1"/>
        </dgm:presLayoutVars>
      </dgm:prSet>
      <dgm:spPr/>
    </dgm:pt>
  </dgm:ptLst>
  <dgm:cxnLst>
    <dgm:cxn modelId="{ACC4E800-B5BF-4CD5-A02E-772E6D58F93A}" type="presOf" srcId="{8E3202A2-0D28-47A2-8725-D8979EF6BB65}" destId="{985835F4-09D7-44EC-AD33-1597802FF3D9}" srcOrd="0" destOrd="0" presId="urn:microsoft.com/office/officeart/2005/8/layout/cycle5"/>
    <dgm:cxn modelId="{CD93F15D-BEF4-4DCF-8602-64C528DAB711}" srcId="{8E3202A2-0D28-47A2-8725-D8979EF6BB65}" destId="{F056F43D-7A68-462C-83E5-116FAE74B770}" srcOrd="0" destOrd="0" parTransId="{F3B5FC47-F2E7-436B-B4A5-8A2EB3BBC0AA}" sibTransId="{B9CCC298-BCFE-4F67-B258-BB4D518F00B6}"/>
    <dgm:cxn modelId="{A09FF263-EE04-465D-A4A1-3614E99F6FE8}" type="presOf" srcId="{F056F43D-7A68-462C-83E5-116FAE74B770}" destId="{6C987CA0-B015-4087-BB93-87EEFEC9A12A}" srcOrd="0" destOrd="0" presId="urn:microsoft.com/office/officeart/2005/8/layout/cycle5"/>
    <dgm:cxn modelId="{01A75886-047F-40D9-A479-79AA595288DF}" type="presParOf" srcId="{985835F4-09D7-44EC-AD33-1597802FF3D9}" destId="{6C987CA0-B015-4087-BB93-87EEFEC9A12A}" srcOrd="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B61000-15B7-4EDF-BA34-6886BBB85D4E}" type="doc">
      <dgm:prSet loTypeId="urn:microsoft.com/office/officeart/2011/layout/ConvergingText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C9F0A5-457C-433A-A708-B5B1C743FFD1}">
      <dgm:prSet custT="1"/>
      <dgm:spPr/>
      <dgm:t>
        <a:bodyPr/>
        <a:lstStyle/>
        <a:p>
          <a:r>
            <a:rPr lang="en-US" sz="4800" b="1" dirty="0">
              <a:latin typeface="Georgia" panose="02040502050405020303" pitchFamily="18" charset="0"/>
            </a:rPr>
            <a:t>WHY CHOOSE US </a:t>
          </a:r>
          <a:r>
            <a:rPr lang="en-US" sz="4800" b="0" dirty="0"/>
            <a:t>?</a:t>
          </a:r>
          <a:endParaRPr lang="en-US" sz="4800" dirty="0"/>
        </a:p>
      </dgm:t>
    </dgm:pt>
    <dgm:pt modelId="{91431C53-2FB5-46FF-9674-2E8582BC2DB1}" type="parTrans" cxnId="{AD8FA146-CB30-4768-8500-3A7EE6845EA6}">
      <dgm:prSet/>
      <dgm:spPr/>
      <dgm:t>
        <a:bodyPr/>
        <a:lstStyle/>
        <a:p>
          <a:endParaRPr lang="en-US" sz="1800"/>
        </a:p>
      </dgm:t>
    </dgm:pt>
    <dgm:pt modelId="{C045EFAF-72D7-4A90-84A0-CD1E1466A400}" type="sibTrans" cxnId="{AD8FA146-CB30-4768-8500-3A7EE6845EA6}">
      <dgm:prSet/>
      <dgm:spPr/>
      <dgm:t>
        <a:bodyPr/>
        <a:lstStyle/>
        <a:p>
          <a:endParaRPr lang="en-US" sz="1800"/>
        </a:p>
      </dgm:t>
    </dgm:pt>
    <dgm:pt modelId="{6BD3791A-E70A-432B-A7C6-CFEC53218983}" type="pres">
      <dgm:prSet presAssocID="{3AB61000-15B7-4EDF-BA34-6886BBB85D4E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</dgm:pt>
    <dgm:pt modelId="{E27C4A75-AAC5-4044-9131-D13A04F690FA}" type="pres">
      <dgm:prSet presAssocID="{CCC9F0A5-457C-433A-A708-B5B1C743FFD1}" presName="composite" presStyleCnt="0"/>
      <dgm:spPr/>
    </dgm:pt>
    <dgm:pt modelId="{5C1CAB9F-BEA6-4E34-B92E-305B502943B8}" type="pres">
      <dgm:prSet presAssocID="{CCC9F0A5-457C-433A-A708-B5B1C743FFD1}" presName="ParentAccent1" presStyleLbl="alignNode1" presStyleIdx="0" presStyleCnt="11"/>
      <dgm:spPr/>
    </dgm:pt>
    <dgm:pt modelId="{60638DF2-D7E9-497B-B5B9-3BE66A739A8A}" type="pres">
      <dgm:prSet presAssocID="{CCC9F0A5-457C-433A-A708-B5B1C743FFD1}" presName="ParentAccent2" presStyleLbl="alignNode1" presStyleIdx="1" presStyleCnt="11"/>
      <dgm:spPr/>
    </dgm:pt>
    <dgm:pt modelId="{6C4A2267-05B3-4134-A233-A81D3985D997}" type="pres">
      <dgm:prSet presAssocID="{CCC9F0A5-457C-433A-A708-B5B1C743FFD1}" presName="ParentAccent3" presStyleLbl="alignNode1" presStyleIdx="2" presStyleCnt="11"/>
      <dgm:spPr/>
    </dgm:pt>
    <dgm:pt modelId="{93BD9222-DF05-4C60-A3E8-888792F5FB9E}" type="pres">
      <dgm:prSet presAssocID="{CCC9F0A5-457C-433A-A708-B5B1C743FFD1}" presName="ParentAccent4" presStyleLbl="alignNode1" presStyleIdx="3" presStyleCnt="11"/>
      <dgm:spPr/>
    </dgm:pt>
    <dgm:pt modelId="{9F3BFEE2-CF02-4CBF-8691-347BB210976E}" type="pres">
      <dgm:prSet presAssocID="{CCC9F0A5-457C-433A-A708-B5B1C743FFD1}" presName="ParentAccent5" presStyleLbl="alignNode1" presStyleIdx="4" presStyleCnt="11"/>
      <dgm:spPr/>
    </dgm:pt>
    <dgm:pt modelId="{A4E07B01-B3F4-474D-AC1F-5B1F74727129}" type="pres">
      <dgm:prSet presAssocID="{CCC9F0A5-457C-433A-A708-B5B1C743FFD1}" presName="ParentAccent6" presStyleLbl="alignNode1" presStyleIdx="5" presStyleCnt="11"/>
      <dgm:spPr/>
    </dgm:pt>
    <dgm:pt modelId="{2873507B-B495-4E4A-9091-BA1420E89690}" type="pres">
      <dgm:prSet presAssocID="{CCC9F0A5-457C-433A-A708-B5B1C743FFD1}" presName="ParentAccent7" presStyleLbl="alignNode1" presStyleIdx="6" presStyleCnt="11"/>
      <dgm:spPr/>
    </dgm:pt>
    <dgm:pt modelId="{AFE0C88B-66B8-4ABE-92B2-30BB44790221}" type="pres">
      <dgm:prSet presAssocID="{CCC9F0A5-457C-433A-A708-B5B1C743FFD1}" presName="ParentAccent8" presStyleLbl="alignNode1" presStyleIdx="7" presStyleCnt="11"/>
      <dgm:spPr/>
    </dgm:pt>
    <dgm:pt modelId="{3088F4B5-389F-4BCB-8514-E93AAD437243}" type="pres">
      <dgm:prSet presAssocID="{CCC9F0A5-457C-433A-A708-B5B1C743FFD1}" presName="ParentAccent9" presStyleLbl="alignNode1" presStyleIdx="8" presStyleCnt="11"/>
      <dgm:spPr/>
    </dgm:pt>
    <dgm:pt modelId="{EF1FA987-686A-46CA-92DD-B2BDD9B69D08}" type="pres">
      <dgm:prSet presAssocID="{CCC9F0A5-457C-433A-A708-B5B1C743FFD1}" presName="ParentAccent10" presStyleLbl="alignNode1" presStyleIdx="9" presStyleCnt="11"/>
      <dgm:spPr/>
    </dgm:pt>
    <dgm:pt modelId="{DF8C2E73-B46B-4F33-A2CD-E865D3162170}" type="pres">
      <dgm:prSet presAssocID="{CCC9F0A5-457C-433A-A708-B5B1C743FFD1}" presName="Parent" presStyleLbl="alignNode1" presStyleIdx="10" presStyleCnt="11" custScaleX="494415" custScaleY="100098" custLinFactNeighborX="0" custLinFactNeighborY="14407">
        <dgm:presLayoutVars>
          <dgm:chMax val="5"/>
          <dgm:chPref val="3"/>
          <dgm:bulletEnabled val="1"/>
        </dgm:presLayoutVars>
      </dgm:prSet>
      <dgm:spPr/>
    </dgm:pt>
  </dgm:ptLst>
  <dgm:cxnLst>
    <dgm:cxn modelId="{EE3E5341-7AE0-46E8-ABF1-7409E0EF75D6}" type="presOf" srcId="{3AB61000-15B7-4EDF-BA34-6886BBB85D4E}" destId="{6BD3791A-E70A-432B-A7C6-CFEC53218983}" srcOrd="0" destOrd="0" presId="urn:microsoft.com/office/officeart/2011/layout/ConvergingText"/>
    <dgm:cxn modelId="{AD8FA146-CB30-4768-8500-3A7EE6845EA6}" srcId="{3AB61000-15B7-4EDF-BA34-6886BBB85D4E}" destId="{CCC9F0A5-457C-433A-A708-B5B1C743FFD1}" srcOrd="0" destOrd="0" parTransId="{91431C53-2FB5-46FF-9674-2E8582BC2DB1}" sibTransId="{C045EFAF-72D7-4A90-84A0-CD1E1466A400}"/>
    <dgm:cxn modelId="{366776EB-DCA7-482C-8E27-E995451E50C7}" type="presOf" srcId="{CCC9F0A5-457C-433A-A708-B5B1C743FFD1}" destId="{DF8C2E73-B46B-4F33-A2CD-E865D3162170}" srcOrd="0" destOrd="0" presId="urn:microsoft.com/office/officeart/2011/layout/ConvergingText"/>
    <dgm:cxn modelId="{8631C7BC-17DB-46AE-B896-96C1D23521C5}" type="presParOf" srcId="{6BD3791A-E70A-432B-A7C6-CFEC53218983}" destId="{E27C4A75-AAC5-4044-9131-D13A04F690FA}" srcOrd="0" destOrd="0" presId="urn:microsoft.com/office/officeart/2011/layout/ConvergingText"/>
    <dgm:cxn modelId="{DC98373B-58AF-4077-B2FD-5E98652A73D8}" type="presParOf" srcId="{E27C4A75-AAC5-4044-9131-D13A04F690FA}" destId="{5C1CAB9F-BEA6-4E34-B92E-305B502943B8}" srcOrd="0" destOrd="0" presId="urn:microsoft.com/office/officeart/2011/layout/ConvergingText"/>
    <dgm:cxn modelId="{0BA050E6-0159-45C3-ACCC-06EB8DE7CC5E}" type="presParOf" srcId="{E27C4A75-AAC5-4044-9131-D13A04F690FA}" destId="{60638DF2-D7E9-497B-B5B9-3BE66A739A8A}" srcOrd="1" destOrd="0" presId="urn:microsoft.com/office/officeart/2011/layout/ConvergingText"/>
    <dgm:cxn modelId="{BFFF5B48-13F0-4AEE-A8AE-CFDBE64D5BA1}" type="presParOf" srcId="{E27C4A75-AAC5-4044-9131-D13A04F690FA}" destId="{6C4A2267-05B3-4134-A233-A81D3985D997}" srcOrd="2" destOrd="0" presId="urn:microsoft.com/office/officeart/2011/layout/ConvergingText"/>
    <dgm:cxn modelId="{C9215292-2B71-4F85-9365-6AFC1B556080}" type="presParOf" srcId="{E27C4A75-AAC5-4044-9131-D13A04F690FA}" destId="{93BD9222-DF05-4C60-A3E8-888792F5FB9E}" srcOrd="3" destOrd="0" presId="urn:microsoft.com/office/officeart/2011/layout/ConvergingText"/>
    <dgm:cxn modelId="{3C36E793-8E75-4B90-96CC-34344CBF6775}" type="presParOf" srcId="{E27C4A75-AAC5-4044-9131-D13A04F690FA}" destId="{9F3BFEE2-CF02-4CBF-8691-347BB210976E}" srcOrd="4" destOrd="0" presId="urn:microsoft.com/office/officeart/2011/layout/ConvergingText"/>
    <dgm:cxn modelId="{82C0CE9B-5961-41A0-AC24-66155C6FD5C2}" type="presParOf" srcId="{E27C4A75-AAC5-4044-9131-D13A04F690FA}" destId="{A4E07B01-B3F4-474D-AC1F-5B1F74727129}" srcOrd="5" destOrd="0" presId="urn:microsoft.com/office/officeart/2011/layout/ConvergingText"/>
    <dgm:cxn modelId="{1C53CAB8-C620-4246-916A-2DD5AE9E9B23}" type="presParOf" srcId="{E27C4A75-AAC5-4044-9131-D13A04F690FA}" destId="{2873507B-B495-4E4A-9091-BA1420E89690}" srcOrd="6" destOrd="0" presId="urn:microsoft.com/office/officeart/2011/layout/ConvergingText"/>
    <dgm:cxn modelId="{C6B60FDB-821B-407E-A87D-3EB29833ED39}" type="presParOf" srcId="{E27C4A75-AAC5-4044-9131-D13A04F690FA}" destId="{AFE0C88B-66B8-4ABE-92B2-30BB44790221}" srcOrd="7" destOrd="0" presId="urn:microsoft.com/office/officeart/2011/layout/ConvergingText"/>
    <dgm:cxn modelId="{97190D5D-DE82-4952-A6BE-F7E0FD2C902C}" type="presParOf" srcId="{E27C4A75-AAC5-4044-9131-D13A04F690FA}" destId="{3088F4B5-389F-4BCB-8514-E93AAD437243}" srcOrd="8" destOrd="0" presId="urn:microsoft.com/office/officeart/2011/layout/ConvergingText"/>
    <dgm:cxn modelId="{FA65ED51-C54B-4609-8E98-9E564293F2F5}" type="presParOf" srcId="{E27C4A75-AAC5-4044-9131-D13A04F690FA}" destId="{EF1FA987-686A-46CA-92DD-B2BDD9B69D08}" srcOrd="9" destOrd="0" presId="urn:microsoft.com/office/officeart/2011/layout/ConvergingText"/>
    <dgm:cxn modelId="{E93F32E0-59D5-474B-87AA-EF04E9D803CD}" type="presParOf" srcId="{E27C4A75-AAC5-4044-9131-D13A04F690FA}" destId="{DF8C2E73-B46B-4F33-A2CD-E865D3162170}" srcOrd="10" destOrd="0" presId="urn:microsoft.com/office/officeart/2011/layout/ConvergingTex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748874-A0C3-4EEE-A1FD-5BF5A01C85EB}" type="doc">
      <dgm:prSet loTypeId="urn:microsoft.com/office/officeart/2005/8/layout/vList3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1B8E2FFF-4B7C-4146-A3D8-DBB66470FA5E}">
      <dgm:prSet/>
      <dgm:spPr/>
      <dgm:t>
        <a:bodyPr/>
        <a:lstStyle/>
        <a:p>
          <a:r>
            <a:rPr lang="en-US" b="1" dirty="0">
              <a:latin typeface="Georgia" panose="02040502050405020303" pitchFamily="18" charset="0"/>
            </a:rPr>
            <a:t>OUR MISSION </a:t>
          </a:r>
          <a:endParaRPr lang="en-US" dirty="0">
            <a:latin typeface="Georgia" panose="02040502050405020303" pitchFamily="18" charset="0"/>
          </a:endParaRPr>
        </a:p>
      </dgm:t>
    </dgm:pt>
    <dgm:pt modelId="{829F1F0F-D524-4C8C-B20F-1A50A2C59334}" type="parTrans" cxnId="{33F4A375-EEC8-4ADF-B547-B2AFB0CC238D}">
      <dgm:prSet/>
      <dgm:spPr/>
      <dgm:t>
        <a:bodyPr/>
        <a:lstStyle/>
        <a:p>
          <a:endParaRPr lang="en-US"/>
        </a:p>
      </dgm:t>
    </dgm:pt>
    <dgm:pt modelId="{590DBD48-102B-4E29-B5BC-CC4E6F46E0B0}" type="sibTrans" cxnId="{33F4A375-EEC8-4ADF-B547-B2AFB0CC238D}">
      <dgm:prSet/>
      <dgm:spPr/>
      <dgm:t>
        <a:bodyPr/>
        <a:lstStyle/>
        <a:p>
          <a:endParaRPr lang="en-US"/>
        </a:p>
      </dgm:t>
    </dgm:pt>
    <dgm:pt modelId="{6C4FADEB-3EE5-46FA-A42A-615A022DD2C1}" type="pres">
      <dgm:prSet presAssocID="{E6748874-A0C3-4EEE-A1FD-5BF5A01C85EB}" presName="linearFlow" presStyleCnt="0">
        <dgm:presLayoutVars>
          <dgm:dir/>
          <dgm:resizeHandles val="exact"/>
        </dgm:presLayoutVars>
      </dgm:prSet>
      <dgm:spPr/>
    </dgm:pt>
    <dgm:pt modelId="{A3F8D1FE-A619-40F7-BBA7-833B7ADD6B77}" type="pres">
      <dgm:prSet presAssocID="{1B8E2FFF-4B7C-4146-A3D8-DBB66470FA5E}" presName="composite" presStyleCnt="0"/>
      <dgm:spPr/>
    </dgm:pt>
    <dgm:pt modelId="{C1D470F4-AE13-4DDA-AFC6-54A030EC0820}" type="pres">
      <dgm:prSet presAssocID="{1B8E2FFF-4B7C-4146-A3D8-DBB66470FA5E}" presName="imgShp" presStyleLbl="fgImgPlace1" presStyleIdx="0" presStyleCnt="1" custScaleX="104645"/>
      <dgm:spPr>
        <a:blipFill>
          <a:blip xmlns:r="http://schemas.openxmlformats.org/officeDocument/2006/relationships" r:embed="rId1">
            <a:alphaModFix amt="35000"/>
            <a:biLevel thresh="25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GlowEdges/>
                    </a14:imgEffect>
                  </a14:imgLayer>
                </a14:imgProps>
              </a:ext>
            </a:extLst>
          </a:blip>
          <a:srcRect/>
          <a:stretch>
            <a:fillRect t="-28000" b="-28000"/>
          </a:stretch>
        </a:blipFill>
      </dgm:spPr>
    </dgm:pt>
    <dgm:pt modelId="{79A32F15-D73C-4288-BDC5-2DF5BF7BFFC6}" type="pres">
      <dgm:prSet presAssocID="{1B8E2FFF-4B7C-4146-A3D8-DBB66470FA5E}" presName="txShp" presStyleLbl="node1" presStyleIdx="0" presStyleCnt="1" custLinFactNeighborY="-5754">
        <dgm:presLayoutVars>
          <dgm:bulletEnabled val="1"/>
        </dgm:presLayoutVars>
      </dgm:prSet>
      <dgm:spPr/>
    </dgm:pt>
  </dgm:ptLst>
  <dgm:cxnLst>
    <dgm:cxn modelId="{FA844D44-21D2-4FCD-ADDF-22CAA1351215}" type="presOf" srcId="{E6748874-A0C3-4EEE-A1FD-5BF5A01C85EB}" destId="{6C4FADEB-3EE5-46FA-A42A-615A022DD2C1}" srcOrd="0" destOrd="0" presId="urn:microsoft.com/office/officeart/2005/8/layout/vList3"/>
    <dgm:cxn modelId="{33F4A375-EEC8-4ADF-B547-B2AFB0CC238D}" srcId="{E6748874-A0C3-4EEE-A1FD-5BF5A01C85EB}" destId="{1B8E2FFF-4B7C-4146-A3D8-DBB66470FA5E}" srcOrd="0" destOrd="0" parTransId="{829F1F0F-D524-4C8C-B20F-1A50A2C59334}" sibTransId="{590DBD48-102B-4E29-B5BC-CC4E6F46E0B0}"/>
    <dgm:cxn modelId="{CF689084-A3C8-46A8-8CDA-142E2B0B269F}" type="presOf" srcId="{1B8E2FFF-4B7C-4146-A3D8-DBB66470FA5E}" destId="{79A32F15-D73C-4288-BDC5-2DF5BF7BFFC6}" srcOrd="0" destOrd="0" presId="urn:microsoft.com/office/officeart/2005/8/layout/vList3"/>
    <dgm:cxn modelId="{0240DBFF-2258-458E-A711-024AA095480D}" type="presParOf" srcId="{6C4FADEB-3EE5-46FA-A42A-615A022DD2C1}" destId="{A3F8D1FE-A619-40F7-BBA7-833B7ADD6B77}" srcOrd="0" destOrd="0" presId="urn:microsoft.com/office/officeart/2005/8/layout/vList3"/>
    <dgm:cxn modelId="{6ED0FBEE-8667-43B8-B6A1-674895FEE5CD}" type="presParOf" srcId="{A3F8D1FE-A619-40F7-BBA7-833B7ADD6B77}" destId="{C1D470F4-AE13-4DDA-AFC6-54A030EC0820}" srcOrd="0" destOrd="0" presId="urn:microsoft.com/office/officeart/2005/8/layout/vList3"/>
    <dgm:cxn modelId="{5ADCE30C-D30D-414C-90D2-364672D303F4}" type="presParOf" srcId="{A3F8D1FE-A619-40F7-BBA7-833B7ADD6B77}" destId="{79A32F15-D73C-4288-BDC5-2DF5BF7BFFC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3F57753-CA5F-4B1B-8E9C-F85C8CB76C85}" type="doc">
      <dgm:prSet loTypeId="urn:microsoft.com/office/officeart/2005/8/layout/gear1" loCatId="relationship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9DE98AEA-506B-49DF-BBCB-5A56E16433D3}">
      <dgm:prSet/>
      <dgm:spPr/>
      <dgm:t>
        <a:bodyPr/>
        <a:lstStyle/>
        <a:p>
          <a:r>
            <a:rPr lang="en-US" dirty="0">
              <a:latin typeface="Georgia" panose="02040502050405020303" pitchFamily="18" charset="0"/>
            </a:rPr>
            <a:t>ABOUT US </a:t>
          </a:r>
        </a:p>
      </dgm:t>
    </dgm:pt>
    <dgm:pt modelId="{7E16E5A2-45B3-45E8-955F-FC66541DB499}" type="parTrans" cxnId="{1A170941-CD44-4364-BAD2-2209D53C6E9C}">
      <dgm:prSet/>
      <dgm:spPr/>
      <dgm:t>
        <a:bodyPr/>
        <a:lstStyle/>
        <a:p>
          <a:endParaRPr lang="en-US"/>
        </a:p>
      </dgm:t>
    </dgm:pt>
    <dgm:pt modelId="{A4885989-CD9F-4B9B-926E-EDC1C3AFD440}" type="sibTrans" cxnId="{1A170941-CD44-4364-BAD2-2209D53C6E9C}">
      <dgm:prSet/>
      <dgm:spPr/>
      <dgm:t>
        <a:bodyPr/>
        <a:lstStyle/>
        <a:p>
          <a:endParaRPr lang="en-US"/>
        </a:p>
      </dgm:t>
    </dgm:pt>
    <dgm:pt modelId="{7627B378-FDEA-470E-92E9-8B79678DF525}" type="pres">
      <dgm:prSet presAssocID="{23F57753-CA5F-4B1B-8E9C-F85C8CB76C8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2C68C5D-7DEF-41BC-B2F4-D335558898D9}" type="pres">
      <dgm:prSet presAssocID="{9DE98AEA-506B-49DF-BBCB-5A56E16433D3}" presName="gear1" presStyleLbl="node1" presStyleIdx="0" presStyleCnt="1" custScaleX="187259" custScaleY="181818" custLinFactNeighborX="-3336" custLinFactNeighborY="834">
        <dgm:presLayoutVars>
          <dgm:chMax val="1"/>
          <dgm:bulletEnabled val="1"/>
        </dgm:presLayoutVars>
      </dgm:prSet>
      <dgm:spPr/>
    </dgm:pt>
    <dgm:pt modelId="{3005230D-275E-410A-B0F5-7E267321B85A}" type="pres">
      <dgm:prSet presAssocID="{9DE98AEA-506B-49DF-BBCB-5A56E16433D3}" presName="gear1srcNode" presStyleLbl="node1" presStyleIdx="0" presStyleCnt="1"/>
      <dgm:spPr/>
    </dgm:pt>
    <dgm:pt modelId="{79F5B9DC-2BBD-45E1-AFDD-A096ED4CE586}" type="pres">
      <dgm:prSet presAssocID="{9DE98AEA-506B-49DF-BBCB-5A56E16433D3}" presName="gear1dstNode" presStyleLbl="node1" presStyleIdx="0" presStyleCnt="1"/>
      <dgm:spPr/>
    </dgm:pt>
    <dgm:pt modelId="{F4EECD5B-DA9C-4E39-AB42-518781E76B41}" type="pres">
      <dgm:prSet presAssocID="{A4885989-CD9F-4B9B-926E-EDC1C3AFD440}" presName="connector1" presStyleLbl="sibTrans2D1" presStyleIdx="0" presStyleCnt="1"/>
      <dgm:spPr/>
    </dgm:pt>
  </dgm:ptLst>
  <dgm:cxnLst>
    <dgm:cxn modelId="{49EE7001-4DBA-4099-A888-E3C38CC1CB35}" type="presOf" srcId="{9DE98AEA-506B-49DF-BBCB-5A56E16433D3}" destId="{3005230D-275E-410A-B0F5-7E267321B85A}" srcOrd="1" destOrd="0" presId="urn:microsoft.com/office/officeart/2005/8/layout/gear1"/>
    <dgm:cxn modelId="{DAE6D208-718D-4367-86DE-D5D551B1BA87}" type="presOf" srcId="{9DE98AEA-506B-49DF-BBCB-5A56E16433D3}" destId="{79F5B9DC-2BBD-45E1-AFDD-A096ED4CE586}" srcOrd="2" destOrd="0" presId="urn:microsoft.com/office/officeart/2005/8/layout/gear1"/>
    <dgm:cxn modelId="{1A170941-CD44-4364-BAD2-2209D53C6E9C}" srcId="{23F57753-CA5F-4B1B-8E9C-F85C8CB76C85}" destId="{9DE98AEA-506B-49DF-BBCB-5A56E16433D3}" srcOrd="0" destOrd="0" parTransId="{7E16E5A2-45B3-45E8-955F-FC66541DB499}" sibTransId="{A4885989-CD9F-4B9B-926E-EDC1C3AFD440}"/>
    <dgm:cxn modelId="{AA748E70-AEDA-4DF0-B95D-87F359E4CAE0}" type="presOf" srcId="{23F57753-CA5F-4B1B-8E9C-F85C8CB76C85}" destId="{7627B378-FDEA-470E-92E9-8B79678DF525}" srcOrd="0" destOrd="0" presId="urn:microsoft.com/office/officeart/2005/8/layout/gear1"/>
    <dgm:cxn modelId="{6EDC71B3-8528-421F-BEAB-D75A7CE510EA}" type="presOf" srcId="{A4885989-CD9F-4B9B-926E-EDC1C3AFD440}" destId="{F4EECD5B-DA9C-4E39-AB42-518781E76B41}" srcOrd="0" destOrd="0" presId="urn:microsoft.com/office/officeart/2005/8/layout/gear1"/>
    <dgm:cxn modelId="{4B8927EB-7768-440D-9A6F-DB693C400C32}" type="presOf" srcId="{9DE98AEA-506B-49DF-BBCB-5A56E16433D3}" destId="{52C68C5D-7DEF-41BC-B2F4-D335558898D9}" srcOrd="0" destOrd="0" presId="urn:microsoft.com/office/officeart/2005/8/layout/gear1"/>
    <dgm:cxn modelId="{912EF13B-AD90-4C6E-B154-D0F14FC87916}" type="presParOf" srcId="{7627B378-FDEA-470E-92E9-8B79678DF525}" destId="{52C68C5D-7DEF-41BC-B2F4-D335558898D9}" srcOrd="0" destOrd="0" presId="urn:microsoft.com/office/officeart/2005/8/layout/gear1"/>
    <dgm:cxn modelId="{B787B770-1C1E-4EAA-9C7E-F7089D930FA4}" type="presParOf" srcId="{7627B378-FDEA-470E-92E9-8B79678DF525}" destId="{3005230D-275E-410A-B0F5-7E267321B85A}" srcOrd="1" destOrd="0" presId="urn:microsoft.com/office/officeart/2005/8/layout/gear1"/>
    <dgm:cxn modelId="{B00F7D60-D23E-4E32-8912-AC0DBDA186F9}" type="presParOf" srcId="{7627B378-FDEA-470E-92E9-8B79678DF525}" destId="{79F5B9DC-2BBD-45E1-AFDD-A096ED4CE586}" srcOrd="2" destOrd="0" presId="urn:microsoft.com/office/officeart/2005/8/layout/gear1"/>
    <dgm:cxn modelId="{5261C9B2-21E4-4FD4-BF7B-C1263E5E4B25}" type="presParOf" srcId="{7627B378-FDEA-470E-92E9-8B79678DF525}" destId="{F4EECD5B-DA9C-4E39-AB42-518781E76B41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F66B42-A5AB-4DE5-925A-7571240D24E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3E62D6A-84A0-4E64-9B04-56D4992AC0D1}">
      <dgm:prSet custT="1"/>
      <dgm:spPr/>
      <dgm:t>
        <a:bodyPr/>
        <a:lstStyle/>
        <a:p>
          <a:r>
            <a: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CONTACT US </a:t>
          </a:r>
        </a:p>
      </dgm:t>
    </dgm:pt>
    <dgm:pt modelId="{AA15CC6D-45F8-457E-B3A7-D51FF62AF021}" type="parTrans" cxnId="{C43F9DFC-B06A-4D92-8834-66352682DB8A}">
      <dgm:prSet/>
      <dgm:spPr/>
      <dgm:t>
        <a:bodyPr/>
        <a:lstStyle/>
        <a:p>
          <a:endParaRPr lang="en-US" b="1"/>
        </a:p>
      </dgm:t>
    </dgm:pt>
    <dgm:pt modelId="{870A50AB-55DC-4ECD-B861-F700DAFAD45C}" type="sibTrans" cxnId="{C43F9DFC-B06A-4D92-8834-66352682DB8A}">
      <dgm:prSet/>
      <dgm:spPr/>
      <dgm:t>
        <a:bodyPr/>
        <a:lstStyle/>
        <a:p>
          <a:endParaRPr lang="en-US" b="1"/>
        </a:p>
      </dgm:t>
    </dgm:pt>
    <dgm:pt modelId="{7A1BD23C-96EE-4044-845C-ABD1DE187C4A}" type="pres">
      <dgm:prSet presAssocID="{33F66B42-A5AB-4DE5-925A-7571240D24ED}" presName="linear" presStyleCnt="0">
        <dgm:presLayoutVars>
          <dgm:animLvl val="lvl"/>
          <dgm:resizeHandles val="exact"/>
        </dgm:presLayoutVars>
      </dgm:prSet>
      <dgm:spPr/>
    </dgm:pt>
    <dgm:pt modelId="{18F6CC41-01A9-41AA-8EC0-522D214F38C1}" type="pres">
      <dgm:prSet presAssocID="{C3E62D6A-84A0-4E64-9B04-56D4992AC0D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40A262B-77BA-4A5F-B059-4C6809CD3602}" type="presOf" srcId="{33F66B42-A5AB-4DE5-925A-7571240D24ED}" destId="{7A1BD23C-96EE-4044-845C-ABD1DE187C4A}" srcOrd="0" destOrd="0" presId="urn:microsoft.com/office/officeart/2005/8/layout/vList2"/>
    <dgm:cxn modelId="{B9110D51-A7E5-4A04-9B2F-ABC5A7B7FC51}" type="presOf" srcId="{C3E62D6A-84A0-4E64-9B04-56D4992AC0D1}" destId="{18F6CC41-01A9-41AA-8EC0-522D214F38C1}" srcOrd="0" destOrd="0" presId="urn:microsoft.com/office/officeart/2005/8/layout/vList2"/>
    <dgm:cxn modelId="{C43F9DFC-B06A-4D92-8834-66352682DB8A}" srcId="{33F66B42-A5AB-4DE5-925A-7571240D24ED}" destId="{C3E62D6A-84A0-4E64-9B04-56D4992AC0D1}" srcOrd="0" destOrd="0" parTransId="{AA15CC6D-45F8-457E-B3A7-D51FF62AF021}" sibTransId="{870A50AB-55DC-4ECD-B861-F700DAFAD45C}"/>
    <dgm:cxn modelId="{AA499DE9-EFE3-4780-9D4F-ED1D46E69D5A}" type="presParOf" srcId="{7A1BD23C-96EE-4044-845C-ABD1DE187C4A}" destId="{18F6CC41-01A9-41AA-8EC0-522D214F38C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6EF40-A265-42F4-80B3-BABF3D12C315}">
      <dsp:nvSpPr>
        <dsp:cNvPr id="0" name=""/>
        <dsp:cNvSpPr/>
      </dsp:nvSpPr>
      <dsp:spPr>
        <a:xfrm>
          <a:off x="0" y="0"/>
          <a:ext cx="9032488" cy="13261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384048" rIns="384048" bIns="384048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>
              <a:latin typeface="Georgia" panose="02040502050405020303" pitchFamily="18" charset="0"/>
            </a:rPr>
            <a:t>COMPANY PROFILE  </a:t>
          </a:r>
          <a:endParaRPr lang="en-US" sz="5400" kern="1200" dirty="0">
            <a:latin typeface="Georgia" panose="02040502050405020303" pitchFamily="18" charset="0"/>
          </a:endParaRPr>
        </a:p>
      </dsp:txBody>
      <dsp:txXfrm>
        <a:off x="0" y="530444"/>
        <a:ext cx="9032488" cy="530444"/>
      </dsp:txXfrm>
    </dsp:sp>
    <dsp:sp modelId="{DC96A71F-E3C6-4F17-9D4E-7BE3C30C23C9}">
      <dsp:nvSpPr>
        <dsp:cNvPr id="0" name=""/>
        <dsp:cNvSpPr/>
      </dsp:nvSpPr>
      <dsp:spPr>
        <a:xfrm>
          <a:off x="4534830" y="29074"/>
          <a:ext cx="441594" cy="4415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591F12-6592-4CAF-9260-598E57A9DE7E}">
      <dsp:nvSpPr>
        <dsp:cNvPr id="0" name=""/>
        <dsp:cNvSpPr/>
      </dsp:nvSpPr>
      <dsp:spPr>
        <a:xfrm>
          <a:off x="361299" y="1060888"/>
          <a:ext cx="8309888" cy="198916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987CA0-B015-4087-BB93-87EEFEC9A12A}">
      <dsp:nvSpPr>
        <dsp:cNvPr id="0" name=""/>
        <dsp:cNvSpPr/>
      </dsp:nvSpPr>
      <dsp:spPr>
        <a:xfrm>
          <a:off x="0" y="0"/>
          <a:ext cx="7397097" cy="16604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b="1" kern="1200" dirty="0">
              <a:latin typeface="Georgia" panose="02040502050405020303" pitchFamily="18" charset="0"/>
            </a:rPr>
            <a:t>OUR SERVICES </a:t>
          </a:r>
          <a:endParaRPr lang="en-US" sz="6000" kern="1200" dirty="0">
            <a:latin typeface="Georgia" panose="02040502050405020303" pitchFamily="18" charset="0"/>
          </a:endParaRPr>
        </a:p>
      </dsp:txBody>
      <dsp:txXfrm>
        <a:off x="81055" y="81055"/>
        <a:ext cx="7234987" cy="14983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1CAB9F-BEA6-4E34-B92E-305B502943B8}">
      <dsp:nvSpPr>
        <dsp:cNvPr id="0" name=""/>
        <dsp:cNvSpPr/>
      </dsp:nvSpPr>
      <dsp:spPr>
        <a:xfrm>
          <a:off x="8034315" y="1087915"/>
          <a:ext cx="199311" cy="199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638DF2-D7E9-497B-B5B9-3BE66A739A8A}">
      <dsp:nvSpPr>
        <dsp:cNvPr id="0" name=""/>
        <dsp:cNvSpPr/>
      </dsp:nvSpPr>
      <dsp:spPr>
        <a:xfrm>
          <a:off x="7695614" y="1087915"/>
          <a:ext cx="199311" cy="199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A2267-05B3-4134-A233-A81D3985D997}">
      <dsp:nvSpPr>
        <dsp:cNvPr id="0" name=""/>
        <dsp:cNvSpPr/>
      </dsp:nvSpPr>
      <dsp:spPr>
        <a:xfrm>
          <a:off x="7356912" y="1087915"/>
          <a:ext cx="199311" cy="199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BD9222-DF05-4C60-A3E8-888792F5FB9E}">
      <dsp:nvSpPr>
        <dsp:cNvPr id="0" name=""/>
        <dsp:cNvSpPr/>
      </dsp:nvSpPr>
      <dsp:spPr>
        <a:xfrm>
          <a:off x="7018210" y="1087915"/>
          <a:ext cx="199311" cy="199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BFEE2-CF02-4CBF-8691-347BB210976E}">
      <dsp:nvSpPr>
        <dsp:cNvPr id="0" name=""/>
        <dsp:cNvSpPr/>
      </dsp:nvSpPr>
      <dsp:spPr>
        <a:xfrm>
          <a:off x="6679508" y="1087915"/>
          <a:ext cx="199311" cy="199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E07B01-B3F4-474D-AC1F-5B1F74727129}">
      <dsp:nvSpPr>
        <dsp:cNvPr id="0" name=""/>
        <dsp:cNvSpPr/>
      </dsp:nvSpPr>
      <dsp:spPr>
        <a:xfrm>
          <a:off x="6141071" y="988226"/>
          <a:ext cx="399047" cy="3987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73507B-B495-4E4A-9091-BA1420E89690}">
      <dsp:nvSpPr>
        <dsp:cNvPr id="0" name=""/>
        <dsp:cNvSpPr/>
      </dsp:nvSpPr>
      <dsp:spPr>
        <a:xfrm>
          <a:off x="7709213" y="676041"/>
          <a:ext cx="199311" cy="199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E0C88B-66B8-4ABE-92B2-30BB44790221}">
      <dsp:nvSpPr>
        <dsp:cNvPr id="0" name=""/>
        <dsp:cNvSpPr/>
      </dsp:nvSpPr>
      <dsp:spPr>
        <a:xfrm>
          <a:off x="7709213" y="1502816"/>
          <a:ext cx="199311" cy="199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88F4B5-389F-4BCB-8514-E93AAD437243}">
      <dsp:nvSpPr>
        <dsp:cNvPr id="0" name=""/>
        <dsp:cNvSpPr/>
      </dsp:nvSpPr>
      <dsp:spPr>
        <a:xfrm>
          <a:off x="7887275" y="855240"/>
          <a:ext cx="199311" cy="199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FA987-686A-46CA-92DD-B2BDD9B69D08}">
      <dsp:nvSpPr>
        <dsp:cNvPr id="0" name=""/>
        <dsp:cNvSpPr/>
      </dsp:nvSpPr>
      <dsp:spPr>
        <a:xfrm>
          <a:off x="7899175" y="1324627"/>
          <a:ext cx="199311" cy="199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8C2E73-B46B-4F33-A2CD-E865D3162170}">
      <dsp:nvSpPr>
        <dsp:cNvPr id="0" name=""/>
        <dsp:cNvSpPr/>
      </dsp:nvSpPr>
      <dsp:spPr>
        <a:xfrm>
          <a:off x="3904" y="355231"/>
          <a:ext cx="9978215" cy="20199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latin typeface="Georgia" panose="02040502050405020303" pitchFamily="18" charset="0"/>
            </a:rPr>
            <a:t>WHY CHOOSE US </a:t>
          </a:r>
          <a:r>
            <a:rPr lang="en-US" sz="4800" b="0" kern="1200" dirty="0"/>
            <a:t>?</a:t>
          </a:r>
          <a:endParaRPr lang="en-US" sz="4800" kern="1200" dirty="0"/>
        </a:p>
      </dsp:txBody>
      <dsp:txXfrm>
        <a:off x="1465180" y="651050"/>
        <a:ext cx="7055663" cy="14283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32F15-D73C-4288-BDC5-2DF5BF7BFFC6}">
      <dsp:nvSpPr>
        <dsp:cNvPr id="0" name=""/>
        <dsp:cNvSpPr/>
      </dsp:nvSpPr>
      <dsp:spPr>
        <a:xfrm rot="10800000">
          <a:off x="2121977" y="0"/>
          <a:ext cx="6814284" cy="1550377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3673" tIns="209550" rIns="39116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b="1" kern="1200" dirty="0">
              <a:latin typeface="Georgia" panose="02040502050405020303" pitchFamily="18" charset="0"/>
            </a:rPr>
            <a:t>OUR MISSION </a:t>
          </a:r>
          <a:endParaRPr lang="en-US" sz="5500" kern="1200" dirty="0">
            <a:latin typeface="Georgia" panose="02040502050405020303" pitchFamily="18" charset="0"/>
          </a:endParaRPr>
        </a:p>
      </dsp:txBody>
      <dsp:txXfrm rot="10800000">
        <a:off x="2509571" y="0"/>
        <a:ext cx="6426690" cy="1550377"/>
      </dsp:txXfrm>
    </dsp:sp>
    <dsp:sp modelId="{C1D470F4-AE13-4DDA-AFC6-54A030EC0820}">
      <dsp:nvSpPr>
        <dsp:cNvPr id="0" name=""/>
        <dsp:cNvSpPr/>
      </dsp:nvSpPr>
      <dsp:spPr>
        <a:xfrm>
          <a:off x="1310781" y="0"/>
          <a:ext cx="1622392" cy="1550377"/>
        </a:xfrm>
        <a:prstGeom prst="ellipse">
          <a:avLst/>
        </a:prstGeom>
        <a:blipFill>
          <a:blip xmlns:r="http://schemas.openxmlformats.org/officeDocument/2006/relationships" r:embed="rId1">
            <a:alphaModFix amt="35000"/>
            <a:biLevel thresh="25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GlowEdges/>
                    </a14:imgEffect>
                  </a14:imgLayer>
                </a14:imgProps>
              </a:ext>
            </a:extLst>
          </a:blip>
          <a:srcRect/>
          <a:stretch>
            <a:fillRect t="-28000" b="-28000"/>
          </a:stretch>
        </a:blipFill>
        <a:ln w="95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68C5D-7DEF-41BC-B2F4-D335558898D9}">
      <dsp:nvSpPr>
        <dsp:cNvPr id="0" name=""/>
        <dsp:cNvSpPr/>
      </dsp:nvSpPr>
      <dsp:spPr>
        <a:xfrm>
          <a:off x="3428736" y="2"/>
          <a:ext cx="2503712" cy="2430964"/>
        </a:xfrm>
        <a:prstGeom prst="gear9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Georgia" panose="02040502050405020303" pitchFamily="18" charset="0"/>
            </a:rPr>
            <a:t>ABOUT US </a:t>
          </a:r>
        </a:p>
      </dsp:txBody>
      <dsp:txXfrm>
        <a:off x="3926656" y="569444"/>
        <a:ext cx="1507872" cy="1249565"/>
      </dsp:txXfrm>
    </dsp:sp>
    <dsp:sp modelId="{F4EECD5B-DA9C-4E39-AB42-518781E76B41}">
      <dsp:nvSpPr>
        <dsp:cNvPr id="0" name=""/>
        <dsp:cNvSpPr/>
      </dsp:nvSpPr>
      <dsp:spPr>
        <a:xfrm>
          <a:off x="4079115" y="340557"/>
          <a:ext cx="1644549" cy="1644549"/>
        </a:xfrm>
        <a:prstGeom prst="circularArrow">
          <a:avLst>
            <a:gd name="adj1" fmla="val 4878"/>
            <a:gd name="adj2" fmla="val 312630"/>
            <a:gd name="adj3" fmla="val 2964986"/>
            <a:gd name="adj4" fmla="val 15482594"/>
            <a:gd name="adj5" fmla="val 5691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F6CC41-01A9-41AA-8EC0-522D214F38C1}">
      <dsp:nvSpPr>
        <dsp:cNvPr id="0" name=""/>
        <dsp:cNvSpPr/>
      </dsp:nvSpPr>
      <dsp:spPr>
        <a:xfrm>
          <a:off x="0" y="418"/>
          <a:ext cx="8625201" cy="12800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rPr>
            <a:t>CONTACT US </a:t>
          </a:r>
        </a:p>
      </dsp:txBody>
      <dsp:txXfrm>
        <a:off x="62487" y="62905"/>
        <a:ext cx="8500227" cy="11550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Converging Text"/>
  <dgm:desc val="Use to show multiple steps or parts that merge into a whole. Limited to one Level 1 shape that contains text and a maximum of five Level 2 shapes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70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75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6444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553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468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104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15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078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041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312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19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36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06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9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1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50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C8DFC-D6F5-431E-9FC7-92AE8886A05F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8D8A5E0-52D1-4A3C-803F-98E5517E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6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audio" Target="../media/audio2.wav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hyperlink" Target="https://technofaq.org/posts/2020/10/digital-marketing-strategy-a-must-for-every-small-business/" TargetMode="External"/><Relationship Id="rId4" Type="http://schemas.openxmlformats.org/officeDocument/2006/relationships/diagramData" Target="../diagrams/data1.xml"/><Relationship Id="rId9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audio" Target="../media/audio3.wav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audio" Target="../media/audio3.wav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audio" Target="../media/audio3.wav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4.xml"/><Relationship Id="rId11" Type="http://schemas.openxmlformats.org/officeDocument/2006/relationships/hyperlink" Target="https://www.flickr.com/photos/usembassyphnompenh/21482500356/" TargetMode="External"/><Relationship Id="rId5" Type="http://schemas.openxmlformats.org/officeDocument/2006/relationships/diagramLayout" Target="../diagrams/layout4.xml"/><Relationship Id="rId10" Type="http://schemas.microsoft.com/office/2007/relationships/hdphoto" Target="../media/hdphoto2.wdp"/><Relationship Id="rId4" Type="http://schemas.openxmlformats.org/officeDocument/2006/relationships/diagramData" Target="../diagrams/data4.xml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audio" Target="../media/audio4.wav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freepngimg.com/png/86951-development-web-and-black-logo-design-white" TargetMode="Externa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image" Target="../media/image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8.sv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6ACC8C53-9E41-D178-CA0F-81798CA743C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57200"/>
            <a:ext cx="6858000" cy="52968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9831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675">
        <p14:ripple/>
        <p:sndAc>
          <p:stSnd>
            <p:snd r:embed="rId3" name="camera.wav"/>
          </p:stSnd>
        </p:sndAc>
      </p:transition>
    </mc:Choice>
    <mc:Fallback>
      <p:transition spd="slow" advTm="3675">
        <p:fade/>
        <p:sndAc>
          <p:stSnd>
            <p:snd r:embed="rId3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25DDD61-C2D3-87E3-A763-5DC2AC91DD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93377"/>
              </p:ext>
            </p:extLst>
          </p:nvPr>
        </p:nvGraphicFramePr>
        <p:xfrm>
          <a:off x="1561171" y="502915"/>
          <a:ext cx="9032488" cy="1326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E474524-B232-54F6-7AA5-E582D980B889}"/>
              </a:ext>
            </a:extLst>
          </p:cNvPr>
          <p:cNvSpPr txBox="1"/>
          <p:nvPr/>
        </p:nvSpPr>
        <p:spPr>
          <a:xfrm>
            <a:off x="390292" y="4177909"/>
            <a:ext cx="7638585" cy="2308324"/>
          </a:xfrm>
          <a:prstGeom prst="rect">
            <a:avLst/>
          </a:prstGeom>
          <a:solidFill>
            <a:schemeClr val="tx1">
              <a:lumMod val="65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en-US" sz="2400" b="1" spc="3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We help businesses grow online with creative, result-driven digital marketing solutions. Our goals is to increase your brand awareness, generate quality leads and boost sales through effective online strategies.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B3EABE-5DB5-6F3B-B3F2-E5766D56DE5C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028877" y="2107805"/>
            <a:ext cx="3540727" cy="234888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  <a:reflection blurRad="6350" stA="50000" endA="300" endPos="90000" dist="50800" dir="5400000" sy="-100000" algn="bl" rotWithShape="0"/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62136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Tm="7367">
        <p15:prstTrans prst="curtains"/>
        <p:sndAc>
          <p:stSnd>
            <p:snd r:embed="rId3" name="applause.wav"/>
          </p:stSnd>
        </p:sndAc>
      </p:transition>
    </mc:Choice>
    <mc:Fallback>
      <p:transition spd="slow" advTm="7367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84F95A3B-A57A-15E3-9542-4CB7631425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5537580"/>
              </p:ext>
            </p:extLst>
          </p:nvPr>
        </p:nvGraphicFramePr>
        <p:xfrm>
          <a:off x="1786053" y="179531"/>
          <a:ext cx="9110546" cy="1660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DB29BA59-F698-82A5-C711-4FB5856DC945}"/>
              </a:ext>
            </a:extLst>
          </p:cNvPr>
          <p:cNvSpPr/>
          <p:nvPr/>
        </p:nvSpPr>
        <p:spPr>
          <a:xfrm>
            <a:off x="-102870" y="4112090"/>
            <a:ext cx="943742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lvl="1" indent="-457200" algn="ctr">
              <a:buFont typeface="Wingdings" panose="05000000000000000000" pitchFamily="2" charset="2"/>
              <a:buChar char="v"/>
            </a:pPr>
            <a:r>
              <a:rPr lang="en-US" sz="2800" b="1" cap="none" spc="0" dirty="0">
                <a:ln w="0"/>
                <a:solidFill>
                  <a:schemeClr val="tx1"/>
                </a:solidFill>
                <a:latin typeface="Georgia" panose="02040502050405020303" pitchFamily="18" charset="0"/>
              </a:rPr>
              <a:t>SOCIAL MEDIA MARKETING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70F664-9868-ACAC-469C-895680F8A77C}"/>
              </a:ext>
            </a:extLst>
          </p:cNvPr>
          <p:cNvSpPr/>
          <p:nvPr/>
        </p:nvSpPr>
        <p:spPr>
          <a:xfrm>
            <a:off x="650865" y="4339934"/>
            <a:ext cx="105482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dirty="0">
                <a:ln w="0"/>
                <a:latin typeface="Georgia" panose="02040502050405020303" pitchFamily="18" charset="0"/>
              </a:rPr>
              <a:t>SEARCH</a:t>
            </a:r>
            <a:r>
              <a:rPr lang="en-US" sz="5400" b="1" dirty="0">
                <a:ln w="0"/>
              </a:rPr>
              <a:t> </a:t>
            </a:r>
            <a:r>
              <a:rPr lang="en-US" sz="2800" b="1" dirty="0">
                <a:ln w="0"/>
                <a:latin typeface="Georgia" panose="02040502050405020303" pitchFamily="18" charset="0"/>
              </a:rPr>
              <a:t>ENGINE OPTIMIZATION (SEO)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A56EB2-2720-A0C3-BCC8-28132771453F}"/>
              </a:ext>
            </a:extLst>
          </p:cNvPr>
          <p:cNvSpPr/>
          <p:nvPr/>
        </p:nvSpPr>
        <p:spPr>
          <a:xfrm>
            <a:off x="-617019" y="2628278"/>
            <a:ext cx="959918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cap="none" spc="0" dirty="0">
                <a:ln w="0"/>
                <a:solidFill>
                  <a:schemeClr val="tx1"/>
                </a:solidFill>
                <a:latin typeface="Georgia" panose="02040502050405020303" pitchFamily="18" charset="0"/>
              </a:rPr>
              <a:t>GOOGLE ADS &amp; META</a:t>
            </a:r>
            <a:r>
              <a:rPr lang="en-US" sz="2800" b="1" dirty="0">
                <a:ln w="0"/>
                <a:latin typeface="Georgia" panose="02040502050405020303" pitchFamily="18" charset="0"/>
              </a:rPr>
              <a:t>   </a:t>
            </a:r>
          </a:p>
          <a:p>
            <a:pPr algn="ctr"/>
            <a:endParaRPr lang="en-US" sz="2800" b="1" dirty="0">
              <a:ln w="0"/>
              <a:latin typeface="Georgia" panose="02040502050405020303" pitchFamily="18" charset="0"/>
            </a:endParaRPr>
          </a:p>
          <a:p>
            <a:pPr algn="ctr"/>
            <a:r>
              <a:rPr lang="en-US" sz="2800" b="1" cap="none" spc="0" dirty="0">
                <a:ln w="0"/>
                <a:solidFill>
                  <a:schemeClr val="tx1"/>
                </a:solidFill>
                <a:latin typeface="Georgia" panose="02040502050405020303" pitchFamily="18" charset="0"/>
              </a:rPr>
              <a:t> 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2415F7-4896-205E-CFD8-0F44C37B7221}"/>
              </a:ext>
            </a:extLst>
          </p:cNvPr>
          <p:cNvSpPr/>
          <p:nvPr/>
        </p:nvSpPr>
        <p:spPr>
          <a:xfrm>
            <a:off x="1794316" y="2173945"/>
            <a:ext cx="481093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cap="none" spc="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CONTENT CREATION </a:t>
            </a:r>
          </a:p>
          <a:p>
            <a:pPr algn="ctr"/>
            <a:endParaRPr lang="en-US" sz="2800" b="1" cap="none" spc="0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EF67EC1-182F-6F48-45C0-C916B4412AD0}"/>
              </a:ext>
            </a:extLst>
          </p:cNvPr>
          <p:cNvSpPr/>
          <p:nvPr/>
        </p:nvSpPr>
        <p:spPr>
          <a:xfrm>
            <a:off x="1774049" y="3083621"/>
            <a:ext cx="549862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VIDEO EDITING &amp; REELS</a:t>
            </a:r>
            <a:endParaRPr lang="en-US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0C6F31-F34E-EA76-D65E-3FA68DEF65CB}"/>
              </a:ext>
            </a:extLst>
          </p:cNvPr>
          <p:cNvSpPr/>
          <p:nvPr/>
        </p:nvSpPr>
        <p:spPr>
          <a:xfrm>
            <a:off x="1774049" y="5647190"/>
            <a:ext cx="764504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WEBSITE DESIGN &amp; DEVELOPMENT</a:t>
            </a:r>
            <a:endParaRPr lang="en-US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4CF58DD-C70B-411F-F9BA-D820169C7AA9}"/>
              </a:ext>
            </a:extLst>
          </p:cNvPr>
          <p:cNvSpPr/>
          <p:nvPr/>
        </p:nvSpPr>
        <p:spPr>
          <a:xfrm>
            <a:off x="1774049" y="3588870"/>
            <a:ext cx="60628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BRANDING &amp; LOGO DESIGN</a:t>
            </a:r>
            <a:endParaRPr lang="en-US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4930BCE-B5C3-F41C-8972-21CA39884697}"/>
              </a:ext>
            </a:extLst>
          </p:cNvPr>
          <p:cNvSpPr/>
          <p:nvPr/>
        </p:nvSpPr>
        <p:spPr>
          <a:xfrm>
            <a:off x="1774049" y="5160690"/>
            <a:ext cx="71577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EMAIL &amp;WHATSAPP MARKETING</a:t>
            </a:r>
            <a:endParaRPr lang="en-US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650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5402">
        <p14:ripple/>
        <p:sndAc>
          <p:stSnd>
            <p:snd r:embed="rId3" name="chimes.wav"/>
          </p:stSnd>
        </p:sndAc>
      </p:transition>
    </mc:Choice>
    <mc:Fallback>
      <p:transition spd="slow" advTm="5402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23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A468DC97-05DC-C847-B427-CDC3FCCF73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8470306"/>
              </p:ext>
            </p:extLst>
          </p:nvPr>
        </p:nvGraphicFramePr>
        <p:xfrm>
          <a:off x="1905309" y="-111512"/>
          <a:ext cx="9986025" cy="2375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6E833F08-6E77-6F56-BCFC-812586BDFA14}"/>
              </a:ext>
            </a:extLst>
          </p:cNvPr>
          <p:cNvSpPr/>
          <p:nvPr/>
        </p:nvSpPr>
        <p:spPr>
          <a:xfrm>
            <a:off x="3204340" y="3530918"/>
            <a:ext cx="629691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CREATIVE &amp; PROFESSIONAL </a:t>
            </a:r>
          </a:p>
          <a:p>
            <a:pPr algn="ctr"/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C3BACE-BE0F-456D-DBAC-ABC5CA9440DC}"/>
              </a:ext>
            </a:extLst>
          </p:cNvPr>
          <p:cNvSpPr/>
          <p:nvPr/>
        </p:nvSpPr>
        <p:spPr>
          <a:xfrm>
            <a:off x="3204340" y="2685652"/>
            <a:ext cx="513153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AFFORDABLE PRICING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179D08-397B-336A-BAE3-2A8F03EE9939}"/>
              </a:ext>
            </a:extLst>
          </p:cNvPr>
          <p:cNvSpPr/>
          <p:nvPr/>
        </p:nvSpPr>
        <p:spPr>
          <a:xfrm>
            <a:off x="3204340" y="4823914"/>
            <a:ext cx="845295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CUSTOMIZED MARKETING STRATEGIES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3C3C3E-7321-B124-221A-BB5555E702CA}"/>
              </a:ext>
            </a:extLst>
          </p:cNvPr>
          <p:cNvSpPr/>
          <p:nvPr/>
        </p:nvSpPr>
        <p:spPr>
          <a:xfrm>
            <a:off x="3204340" y="3107606"/>
            <a:ext cx="607089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dirty="0">
                <a:ln w="0"/>
                <a:latin typeface="Georgia" panose="02040502050405020303" pitchFamily="18" charset="0"/>
              </a:rPr>
              <a:t>TARNSPARENT REPORTING</a:t>
            </a:r>
            <a:endParaRPr lang="en-US" sz="2800" b="1" cap="none" spc="0" dirty="0">
              <a:ln w="0"/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C4325B5-A3DE-BF39-3A1C-E812A5344938}"/>
              </a:ext>
            </a:extLst>
          </p:cNvPr>
          <p:cNvSpPr/>
          <p:nvPr/>
        </p:nvSpPr>
        <p:spPr>
          <a:xfrm>
            <a:off x="3204340" y="3961320"/>
            <a:ext cx="65982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COUSTOMER-FOCUS SUPPORT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EA1FE3-87F1-8AD5-F7C2-B74F4E049865}"/>
              </a:ext>
            </a:extLst>
          </p:cNvPr>
          <p:cNvSpPr/>
          <p:nvPr/>
        </p:nvSpPr>
        <p:spPr>
          <a:xfrm>
            <a:off x="3204340" y="4392617"/>
            <a:ext cx="70920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</a:rPr>
              <a:t>RESULTS- ORIENTED APPROACH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8887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4777">
        <p14:ripple/>
        <p:sndAc>
          <p:stSnd>
            <p:snd r:embed="rId3" name="chimes.wav"/>
          </p:stSnd>
        </p:sndAc>
      </p:transition>
    </mc:Choice>
    <mc:Fallback>
      <p:transition spd="slow" advTm="4777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DB9ADC6-628F-27A0-2E6C-9E0C69C0DD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4708679"/>
              </p:ext>
            </p:extLst>
          </p:nvPr>
        </p:nvGraphicFramePr>
        <p:xfrm>
          <a:off x="1640156" y="445690"/>
          <a:ext cx="10247044" cy="1550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7B59800-79D3-DA0E-1ABA-CA9F5F8A84A4}"/>
              </a:ext>
            </a:extLst>
          </p:cNvPr>
          <p:cNvSpPr txBox="1"/>
          <p:nvPr/>
        </p:nvSpPr>
        <p:spPr>
          <a:xfrm>
            <a:off x="4959909" y="3857765"/>
            <a:ext cx="6595389" cy="273921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127000"/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bliqueTopRight"/>
              <a:lightRig rig="threePt" dir="t"/>
            </a:scene3d>
          </a:bodyPr>
          <a:lstStyle/>
          <a:p>
            <a:r>
              <a:rPr lang="en-US" sz="2800" b="1" dirty="0">
                <a:latin typeface="Georgia" panose="02040502050405020303" pitchFamily="18" charset="0"/>
              </a:rPr>
              <a:t>TO HELP BUSINESSES BUILD A STRONG ONLINE PRESENCE AND ACHIEVE SUSTAINABLE GROWTH THROUGH INNOVATIVE DIGITAL MARKETING SOLUTIONS</a:t>
            </a:r>
            <a:r>
              <a:rPr lang="en-US" sz="3200" b="1" dirty="0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3259FC-A11C-B366-03F3-11D0B03306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62432" y="2372688"/>
            <a:ext cx="3432391" cy="227932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  <a:softEdge rad="127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101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2752">
        <p14:ripple/>
        <p:sndAc>
          <p:stSnd>
            <p:snd r:embed="rId3" name="chimes.wav"/>
          </p:stSnd>
        </p:sndAc>
      </p:transition>
    </mc:Choice>
    <mc:Fallback>
      <p:transition spd="slow" advTm="2752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A3A51E4-A530-7004-D0CA-D0939ADC9E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2139040"/>
              </p:ext>
            </p:extLst>
          </p:nvPr>
        </p:nvGraphicFramePr>
        <p:xfrm>
          <a:off x="708368" y="301082"/>
          <a:ext cx="9450393" cy="2430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B6F8D-431A-CB47-E967-57EE8DA83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8850" y="2882589"/>
            <a:ext cx="8915400" cy="3777622"/>
          </a:xfrm>
          <a:solidFill>
            <a:schemeClr val="tx1"/>
          </a:solidFill>
          <a:ln>
            <a:solidFill>
              <a:schemeClr val="bg1">
                <a:lumMod val="65000"/>
              </a:schemeClr>
            </a:solidFill>
          </a:ln>
          <a:effectLst>
            <a:glow rad="139700">
              <a:schemeClr val="bg1">
                <a:lumMod val="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  <a:softEdge rad="127000"/>
          </a:effectLst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en-US" b="1" dirty="0">
                <a:latin typeface="Georgia" panose="02040502050405020303" pitchFamily="18" charset="0"/>
              </a:rPr>
              <a:t>At GNIT, We are passionate about helping businesses grow through innovative digital marketing solutions. Our team specializes in Social Media Marketing, SEO, Google Ads, Meta Ads, Content Creation, Graphic Design,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b="1" dirty="0">
                <a:latin typeface="Georgia" panose="02040502050405020303" pitchFamily="18" charset="0"/>
              </a:rPr>
              <a:t>     Website Development, and Branding.</a:t>
            </a:r>
          </a:p>
          <a:p>
            <a:pPr algn="just">
              <a:spcBef>
                <a:spcPts val="0"/>
              </a:spcBef>
            </a:pPr>
            <a:r>
              <a:rPr lang="en-US" sz="2000" b="1" dirty="0">
                <a:latin typeface="Georgia" panose="02040502050405020303" pitchFamily="18" charset="0"/>
              </a:rPr>
              <a:t>We Believe every business deserves a strong online presence. That’s why we create customized marketing strategies that increase brand awareness, generate quality leads, and drive real business growth.</a:t>
            </a:r>
          </a:p>
          <a:p>
            <a:pPr algn="just">
              <a:spcBef>
                <a:spcPts val="0"/>
              </a:spcBef>
            </a:pPr>
            <a:r>
              <a:rPr lang="en-US" sz="2000" b="1" dirty="0">
                <a:latin typeface="Georgia" panose="02040502050405020303" pitchFamily="18" charset="0"/>
              </a:rPr>
              <a:t>Our focus is on creativity, transparency, timely delivery, and customer satisfaction. We are committed to building long – term relationships by delivering high-quality services and measurable results .</a:t>
            </a:r>
          </a:p>
          <a:p>
            <a:pPr algn="just">
              <a:spcBef>
                <a:spcPts val="0"/>
              </a:spcBef>
            </a:pPr>
            <a:r>
              <a:rPr lang="en-US" sz="2000" b="1" dirty="0">
                <a:latin typeface="Georgia" panose="02040502050405020303" pitchFamily="18" charset="0"/>
              </a:rPr>
              <a:t>Your Growth is Our Success.</a:t>
            </a:r>
            <a:r>
              <a:rPr lang="en-US" b="1" dirty="0">
                <a:latin typeface="Georgia" panose="02040502050405020303" pitchFamily="18" charset="0"/>
              </a:rPr>
              <a:t>      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sz="1800" b="1" dirty="0"/>
          </a:p>
          <a:p>
            <a:pPr marL="0" indent="0">
              <a:buNone/>
            </a:pPr>
            <a:endParaRPr lang="en-US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2773842"/>
      </p:ext>
    </p:extLst>
  </p:cSld>
  <p:clrMapOvr>
    <a:masterClrMapping/>
  </p:clrMapOvr>
  <p:transition spd="slow" advTm="2389">
    <p:wheel spokes="1"/>
    <p:sndAc>
      <p:stSnd>
        <p:snd r:embed="rId3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9E72E3F-7778-3C7D-DC31-2D6317D96E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9649507"/>
              </p:ext>
            </p:extLst>
          </p:nvPr>
        </p:nvGraphicFramePr>
        <p:xfrm>
          <a:off x="2589212" y="490296"/>
          <a:ext cx="8625201" cy="1280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5FEE7-4F87-ED6A-5F6A-527F559AA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Have a question or want to place an order ?</a:t>
            </a:r>
          </a:p>
          <a:p>
            <a:pPr marL="0" indent="0"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We’d love to hear from you!</a:t>
            </a:r>
          </a:p>
          <a:p>
            <a:pPr marL="0" indent="0"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</a:t>
            </a:r>
          </a:p>
          <a:p>
            <a:pPr marL="0" indent="0"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    PHONE: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9501966548 , 8437629825   </a:t>
            </a:r>
          </a:p>
          <a:p>
            <a:pPr marL="0" indent="0"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   errubinakaur@gmail.com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2400" b="1" dirty="0">
                <a:latin typeface="Arial Black" panose="020B0A04020102020204" pitchFamily="34" charset="0"/>
              </a:rPr>
              <a:t>     errubinakaur.com</a:t>
            </a:r>
          </a:p>
        </p:txBody>
      </p:sp>
      <p:pic>
        <p:nvPicPr>
          <p:cNvPr id="6" name="Graphic 5" descr="Receiver with solid fill">
            <a:extLst>
              <a:ext uri="{FF2B5EF4-FFF2-40B4-BE49-F238E27FC236}">
                <a16:creationId xmlns:a16="http://schemas.microsoft.com/office/drawing/2014/main" id="{D26E5EC6-7218-11E8-73C0-4A2F441616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10884" y="3641566"/>
            <a:ext cx="557224" cy="380845"/>
          </a:xfrm>
          <a:prstGeom prst="rect">
            <a:avLst/>
          </a:prstGeom>
        </p:spPr>
      </p:pic>
      <p:pic>
        <p:nvPicPr>
          <p:cNvPr id="10" name="Graphic 9" descr="Envelope with solid fill">
            <a:extLst>
              <a:ext uri="{FF2B5EF4-FFF2-40B4-BE49-F238E27FC236}">
                <a16:creationId xmlns:a16="http://schemas.microsoft.com/office/drawing/2014/main" id="{799F5E64-9FDD-67E5-2D81-6C2EB43438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10884" y="4139287"/>
            <a:ext cx="583580" cy="5835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1356A6-24BD-1DA5-868A-4934BD77432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2577419" y="4839743"/>
            <a:ext cx="424153" cy="42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31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288">
        <p14:ripple/>
        <p:sndAc>
          <p:stSnd>
            <p:snd r:embed="rId2" name="chimes.wav"/>
          </p:stSnd>
        </p:sndAc>
      </p:transition>
    </mc:Choice>
    <mc:Fallback>
      <p:transition spd="slow" advTm="288">
        <p:fade/>
        <p:sndAc>
          <p:stSnd>
            <p:snd r:embed="rId2" name="chimes.wav"/>
          </p:stSnd>
        </p:sndAc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2|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|0.7|0.4|0.3|0.3|0.3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0.6|0.5|0.5|0.2|0.2|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337</TotalTime>
  <Words>261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Century Gothic</vt:lpstr>
      <vt:lpstr>Georgia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DELL</cp:lastModifiedBy>
  <cp:revision>3</cp:revision>
  <dcterms:created xsi:type="dcterms:W3CDTF">2026-07-23T10:12:14Z</dcterms:created>
  <dcterms:modified xsi:type="dcterms:W3CDTF">2026-07-24T10:13:20Z</dcterms:modified>
</cp:coreProperties>
</file>